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523" r:id="rId3"/>
    <p:sldId id="530" r:id="rId4"/>
    <p:sldId id="524" r:id="rId5"/>
    <p:sldId id="557" r:id="rId6"/>
    <p:sldId id="528" r:id="rId7"/>
    <p:sldId id="560" r:id="rId8"/>
    <p:sldId id="549" r:id="rId9"/>
    <p:sldId id="561" r:id="rId10"/>
    <p:sldId id="562" r:id="rId11"/>
    <p:sldId id="543" r:id="rId12"/>
    <p:sldId id="563" r:id="rId13"/>
    <p:sldId id="542" r:id="rId14"/>
    <p:sldId id="526" r:id="rId15"/>
    <p:sldId id="529" r:id="rId16"/>
    <p:sldId id="544" r:id="rId17"/>
    <p:sldId id="555" r:id="rId18"/>
    <p:sldId id="532" r:id="rId19"/>
    <p:sldId id="531" r:id="rId20"/>
    <p:sldId id="534" r:id="rId21"/>
    <p:sldId id="535" r:id="rId22"/>
    <p:sldId id="536" r:id="rId23"/>
    <p:sldId id="537" r:id="rId24"/>
    <p:sldId id="538" r:id="rId25"/>
    <p:sldId id="539" r:id="rId26"/>
    <p:sldId id="540" r:id="rId27"/>
    <p:sldId id="541" r:id="rId28"/>
    <p:sldId id="556" r:id="rId29"/>
    <p:sldId id="5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37E3CF2-3A5E-47B8-956B-79528390E2E9}">
          <p14:sldIdLst>
            <p14:sldId id="256"/>
          </p14:sldIdLst>
        </p14:section>
        <p14:section name="Training the Trainers" id="{83BEA387-BEF1-42BE-8751-04EA938DD996}">
          <p14:sldIdLst>
            <p14:sldId id="523"/>
            <p14:sldId id="530"/>
            <p14:sldId id="524"/>
            <p14:sldId id="557"/>
            <p14:sldId id="528"/>
            <p14:sldId id="560"/>
            <p14:sldId id="549"/>
            <p14:sldId id="561"/>
            <p14:sldId id="562"/>
            <p14:sldId id="543"/>
            <p14:sldId id="563"/>
            <p14:sldId id="542"/>
            <p14:sldId id="526"/>
          </p14:sldIdLst>
        </p14:section>
        <p14:section name="Teaching Generative AI" id="{0CCFF9EA-A8B9-4C2E-B6D9-22986FD8AC18}">
          <p14:sldIdLst>
            <p14:sldId id="529"/>
            <p14:sldId id="544"/>
            <p14:sldId id="555"/>
            <p14:sldId id="532"/>
            <p14:sldId id="531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56"/>
          </p14:sldIdLst>
        </p14:section>
        <p14:section name="End" id="{82CEE9D4-4DB1-4955-8A69-611AC72341B3}">
          <p14:sldIdLst>
            <p14:sldId id="5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4E174-136C-4324-8E92-48B35FE8E3AA}" v="3" dt="2025-09-09T15:59:01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ig Alexander (student)" userId="a6fb648a-b9c0-413b-ad2a-f9bedddc1198" providerId="ADAL" clId="{C45343E9-C47E-F746-9687-47532EDADF39}"/>
    <pc:docChg chg="custSel modSld">
      <pc:chgData name="Craig Alexander (student)" userId="a6fb648a-b9c0-413b-ad2a-f9bedddc1198" providerId="ADAL" clId="{C45343E9-C47E-F746-9687-47532EDADF39}" dt="2025-04-06T20:55:42.508" v="58" actId="20577"/>
      <pc:docMkLst>
        <pc:docMk/>
      </pc:docMkLst>
      <pc:sldChg chg="modSp mod">
        <pc:chgData name="Craig Alexander (student)" userId="a6fb648a-b9c0-413b-ad2a-f9bedddc1198" providerId="ADAL" clId="{C45343E9-C47E-F746-9687-47532EDADF39}" dt="2025-04-06T20:55:42.508" v="58" actId="20577"/>
        <pc:sldMkLst>
          <pc:docMk/>
          <pc:sldMk cId="774272777" sldId="523"/>
        </pc:sldMkLst>
      </pc:sldChg>
    </pc:docChg>
  </pc:docChgLst>
  <pc:docChgLst>
    <pc:chgData name="Vinny Davies" userId="b3c95d76-c150-4dfb-9197-7b6f01d238ad" providerId="ADAL" clId="{9319CB26-C7C5-426C-9322-47D6E46B1584}"/>
    <pc:docChg chg="undo custSel addSld delSld modSld sldOrd addSection modSection">
      <pc:chgData name="Vinny Davies" userId="b3c95d76-c150-4dfb-9197-7b6f01d238ad" providerId="ADAL" clId="{9319CB26-C7C5-426C-9322-47D6E46B1584}" dt="2025-04-09T10:55:03.569" v="10581"/>
      <pc:docMkLst>
        <pc:docMk/>
      </pc:docMkLst>
      <pc:sldChg chg="modSp mod">
        <pc:chgData name="Vinny Davies" userId="b3c95d76-c150-4dfb-9197-7b6f01d238ad" providerId="ADAL" clId="{9319CB26-C7C5-426C-9322-47D6E46B1584}" dt="2025-04-02T15:35:30.187" v="2816" actId="790"/>
        <pc:sldMkLst>
          <pc:docMk/>
          <pc:sldMk cId="4244171547" sldId="256"/>
        </pc:sldMkLst>
      </pc:sldChg>
      <pc:sldChg chg="modSp mod">
        <pc:chgData name="Vinny Davies" userId="b3c95d76-c150-4dfb-9197-7b6f01d238ad" providerId="ADAL" clId="{9319CB26-C7C5-426C-9322-47D6E46B1584}" dt="2025-04-02T17:34:30.257" v="9386" actId="14100"/>
        <pc:sldMkLst>
          <pc:docMk/>
          <pc:sldMk cId="1667014214" sldId="507"/>
        </pc:sldMkLst>
      </pc:sldChg>
      <pc:sldChg chg="addSp delSp modSp mod">
        <pc:chgData name="Vinny Davies" userId="b3c95d76-c150-4dfb-9197-7b6f01d238ad" providerId="ADAL" clId="{9319CB26-C7C5-426C-9322-47D6E46B1584}" dt="2025-04-09T10:55:03.569" v="10581"/>
        <pc:sldMkLst>
          <pc:docMk/>
          <pc:sldMk cId="774272777" sldId="523"/>
        </pc:sldMkLst>
      </pc:sldChg>
      <pc:sldChg chg="modSp new del mod">
        <pc:chgData name="Vinny Davies" userId="b3c95d76-c150-4dfb-9197-7b6f01d238ad" providerId="ADAL" clId="{9319CB26-C7C5-426C-9322-47D6E46B1584}" dt="2025-04-02T13:51:36.511" v="280" actId="47"/>
        <pc:sldMkLst>
          <pc:docMk/>
          <pc:sldMk cId="812158720" sldId="524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1019274884" sldId="524"/>
        </pc:sldMkLst>
      </pc:sldChg>
      <pc:sldChg chg="modSp add mod">
        <pc:chgData name="Vinny Davies" userId="b3c95d76-c150-4dfb-9197-7b6f01d238ad" providerId="ADAL" clId="{9319CB26-C7C5-426C-9322-47D6E46B1584}" dt="2025-04-02T15:35:30.187" v="2816" actId="790"/>
        <pc:sldMkLst>
          <pc:docMk/>
          <pc:sldMk cId="2504085450" sldId="524"/>
        </pc:sldMkLst>
      </pc:sldChg>
      <pc:sldChg chg="addSp delSp modSp add mod">
        <pc:chgData name="Vinny Davies" userId="b3c95d76-c150-4dfb-9197-7b6f01d238ad" providerId="ADAL" clId="{9319CB26-C7C5-426C-9322-47D6E46B1584}" dt="2025-04-09T10:53:57.850" v="10522"/>
        <pc:sldMkLst>
          <pc:docMk/>
          <pc:sldMk cId="1814604046" sldId="525"/>
        </pc:sldMkLst>
      </pc:sldChg>
      <pc:sldChg chg="addSp delSp modSp add mod">
        <pc:chgData name="Vinny Davies" userId="b3c95d76-c150-4dfb-9197-7b6f01d238ad" providerId="ADAL" clId="{9319CB26-C7C5-426C-9322-47D6E46B1584}" dt="2025-04-09T10:53:35.787" v="10501" actId="20577"/>
        <pc:sldMkLst>
          <pc:docMk/>
          <pc:sldMk cId="744076210" sldId="526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4007174965" sldId="526"/>
        </pc:sldMkLst>
      </pc:sldChg>
      <pc:sldChg chg="addSp delSp modSp add mod modClrScheme chgLayout">
        <pc:chgData name="Vinny Davies" userId="b3c95d76-c150-4dfb-9197-7b6f01d238ad" providerId="ADAL" clId="{9319CB26-C7C5-426C-9322-47D6E46B1584}" dt="2025-04-09T10:37:58.381" v="9803" actId="20577"/>
        <pc:sldMkLst>
          <pc:docMk/>
          <pc:sldMk cId="1662493072" sldId="527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4293868940" sldId="527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525103221" sldId="528"/>
        </pc:sldMkLst>
      </pc:sldChg>
      <pc:sldChg chg="addSp delSp modSp add mod">
        <pc:chgData name="Vinny Davies" userId="b3c95d76-c150-4dfb-9197-7b6f01d238ad" providerId="ADAL" clId="{9319CB26-C7C5-426C-9322-47D6E46B1584}" dt="2025-04-09T10:53:22.403" v="10468" actId="20577"/>
        <pc:sldMkLst>
          <pc:docMk/>
          <pc:sldMk cId="3350909726" sldId="528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1112875226" sldId="529"/>
        </pc:sldMkLst>
      </pc:sldChg>
      <pc:sldChg chg="addSp modSp add mod ord modClrScheme chgLayout">
        <pc:chgData name="Vinny Davies" userId="b3c95d76-c150-4dfb-9197-7b6f01d238ad" providerId="ADAL" clId="{9319CB26-C7C5-426C-9322-47D6E46B1584}" dt="2025-04-09T09:32:20.181" v="9419" actId="20577"/>
        <pc:sldMkLst>
          <pc:docMk/>
          <pc:sldMk cId="3989797213" sldId="529"/>
        </pc:sldMkLst>
      </pc:sldChg>
      <pc:sldChg chg="addSp delSp modSp add del mod">
        <pc:chgData name="Vinny Davies" userId="b3c95d76-c150-4dfb-9197-7b6f01d238ad" providerId="ADAL" clId="{9319CB26-C7C5-426C-9322-47D6E46B1584}" dt="2025-04-02T15:55:29.518" v="3211" actId="47"/>
        <pc:sldMkLst>
          <pc:docMk/>
          <pc:sldMk cId="400130636" sldId="530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3653996222" sldId="530"/>
        </pc:sldMkLst>
      </pc:sldChg>
      <pc:sldChg chg="addSp delSp modSp add mod ord">
        <pc:chgData name="Vinny Davies" userId="b3c95d76-c150-4dfb-9197-7b6f01d238ad" providerId="ADAL" clId="{9319CB26-C7C5-426C-9322-47D6E46B1584}" dt="2025-04-09T10:45:51.330" v="9953" actId="5793"/>
        <pc:sldMkLst>
          <pc:docMk/>
          <pc:sldMk cId="2152716604" sldId="531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2664653419" sldId="532"/>
        </pc:sldMkLst>
      </pc:sldChg>
      <pc:sldChg chg="addSp delSp modSp add mod">
        <pc:chgData name="Vinny Davies" userId="b3c95d76-c150-4dfb-9197-7b6f01d238ad" providerId="ADAL" clId="{9319CB26-C7C5-426C-9322-47D6E46B1584}" dt="2025-04-09T10:39:34.746" v="9867" actId="20577"/>
        <pc:sldMkLst>
          <pc:docMk/>
          <pc:sldMk cId="3935133773" sldId="532"/>
        </pc:sldMkLst>
      </pc:sldChg>
      <pc:sldChg chg="addSp modSp add mod">
        <pc:chgData name="Vinny Davies" userId="b3c95d76-c150-4dfb-9197-7b6f01d238ad" providerId="ADAL" clId="{9319CB26-C7C5-426C-9322-47D6E46B1584}" dt="2025-04-09T10:42:45.850" v="9896" actId="20577"/>
        <pc:sldMkLst>
          <pc:docMk/>
          <pc:sldMk cId="3925335140" sldId="533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1616144632" sldId="534"/>
        </pc:sldMkLst>
      </pc:sldChg>
      <pc:sldChg chg="addSp delSp modSp add mod">
        <pc:chgData name="Vinny Davies" userId="b3c95d76-c150-4dfb-9197-7b6f01d238ad" providerId="ADAL" clId="{9319CB26-C7C5-426C-9322-47D6E46B1584}" dt="2025-04-02T16:28:32.636" v="4228" actId="20577"/>
        <pc:sldMkLst>
          <pc:docMk/>
          <pc:sldMk cId="3145202463" sldId="534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565379372" sldId="535"/>
        </pc:sldMkLst>
      </pc:sldChg>
      <pc:sldChg chg="addSp delSp modSp add mod">
        <pc:chgData name="Vinny Davies" userId="b3c95d76-c150-4dfb-9197-7b6f01d238ad" providerId="ADAL" clId="{9319CB26-C7C5-426C-9322-47D6E46B1584}" dt="2025-04-02T16:35:21.509" v="4852" actId="115"/>
        <pc:sldMkLst>
          <pc:docMk/>
          <pc:sldMk cId="3572356742" sldId="535"/>
        </pc:sldMkLst>
      </pc:sldChg>
      <pc:sldChg chg="modSp add mod">
        <pc:chgData name="Vinny Davies" userId="b3c95d76-c150-4dfb-9197-7b6f01d238ad" providerId="ADAL" clId="{9319CB26-C7C5-426C-9322-47D6E46B1584}" dt="2025-04-02T16:46:31.451" v="5473" actId="20577"/>
        <pc:sldMkLst>
          <pc:docMk/>
          <pc:sldMk cId="1800480078" sldId="536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2053268249" sldId="536"/>
        </pc:sldMkLst>
      </pc:sldChg>
      <pc:sldChg chg="modSp add mod">
        <pc:chgData name="Vinny Davies" userId="b3c95d76-c150-4dfb-9197-7b6f01d238ad" providerId="ADAL" clId="{9319CB26-C7C5-426C-9322-47D6E46B1584}" dt="2025-04-09T10:46:17.430" v="9957" actId="313"/>
        <pc:sldMkLst>
          <pc:docMk/>
          <pc:sldMk cId="2944348935" sldId="537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3623563719" sldId="538"/>
        </pc:sldMkLst>
      </pc:sldChg>
      <pc:sldChg chg="modSp add mod">
        <pc:chgData name="Vinny Davies" userId="b3c95d76-c150-4dfb-9197-7b6f01d238ad" providerId="ADAL" clId="{9319CB26-C7C5-426C-9322-47D6E46B1584}" dt="2025-04-02T17:22:04.473" v="7146" actId="113"/>
        <pc:sldMkLst>
          <pc:docMk/>
          <pc:sldMk cId="4020996535" sldId="538"/>
        </pc:sldMkLst>
      </pc:sldChg>
      <pc:sldChg chg="modSp add mod">
        <pc:chgData name="Vinny Davies" userId="b3c95d76-c150-4dfb-9197-7b6f01d238ad" providerId="ADAL" clId="{9319CB26-C7C5-426C-9322-47D6E46B1584}" dt="2025-04-02T17:26:05.647" v="7924" actId="20577"/>
        <pc:sldMkLst>
          <pc:docMk/>
          <pc:sldMk cId="1558221449" sldId="539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2944647937" sldId="539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2349534094" sldId="540"/>
        </pc:sldMkLst>
      </pc:sldChg>
      <pc:sldChg chg="modSp add mod">
        <pc:chgData name="Vinny Davies" userId="b3c95d76-c150-4dfb-9197-7b6f01d238ad" providerId="ADAL" clId="{9319CB26-C7C5-426C-9322-47D6E46B1584}" dt="2025-04-02T17:34:12.786" v="9368" actId="113"/>
        <pc:sldMkLst>
          <pc:docMk/>
          <pc:sldMk cId="3272217815" sldId="540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1521330568" sldId="541"/>
        </pc:sldMkLst>
      </pc:sldChg>
      <pc:sldChg chg="addSp modSp add mod">
        <pc:chgData name="Vinny Davies" userId="b3c95d76-c150-4dfb-9197-7b6f01d238ad" providerId="ADAL" clId="{9319CB26-C7C5-426C-9322-47D6E46B1584}" dt="2025-04-09T10:52:39.229" v="10461" actId="20577"/>
        <pc:sldMkLst>
          <pc:docMk/>
          <pc:sldMk cId="1693410960" sldId="541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1462362837" sldId="542"/>
        </pc:sldMkLst>
      </pc:sldChg>
      <pc:sldChg chg="modSp add del mod">
        <pc:chgData name="Vinny Davies" userId="b3c95d76-c150-4dfb-9197-7b6f01d238ad" providerId="ADAL" clId="{9319CB26-C7C5-426C-9322-47D6E46B1584}" dt="2025-04-02T17:30:21.200" v="8739" actId="47"/>
        <pc:sldMkLst>
          <pc:docMk/>
          <pc:sldMk cId="3906202432" sldId="542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2600830964" sldId="543"/>
        </pc:sldMkLst>
      </pc:sldChg>
      <pc:sldChg chg="modSp add del mod">
        <pc:chgData name="Vinny Davies" userId="b3c95d76-c150-4dfb-9197-7b6f01d238ad" providerId="ADAL" clId="{9319CB26-C7C5-426C-9322-47D6E46B1584}" dt="2025-04-02T17:30:24.285" v="8740" actId="47"/>
        <pc:sldMkLst>
          <pc:docMk/>
          <pc:sldMk cId="3680936428" sldId="543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1045223639" sldId="544"/>
        </pc:sldMkLst>
      </pc:sldChg>
      <pc:sldChg chg="addSp delSp modSp add mod">
        <pc:chgData name="Vinny Davies" userId="b3c95d76-c150-4dfb-9197-7b6f01d238ad" providerId="ADAL" clId="{9319CB26-C7C5-426C-9322-47D6E46B1584}" dt="2025-04-09T10:38:49.340" v="9858" actId="20577"/>
        <pc:sldMkLst>
          <pc:docMk/>
          <pc:sldMk cId="3695302658" sldId="544"/>
        </pc:sldMkLst>
      </pc:sldChg>
      <pc:sldChg chg="add del">
        <pc:chgData name="Vinny Davies" userId="b3c95d76-c150-4dfb-9197-7b6f01d238ad" providerId="ADAL" clId="{9319CB26-C7C5-426C-9322-47D6E46B1584}" dt="2025-04-09T10:39:08.070" v="9862" actId="47"/>
        <pc:sldMkLst>
          <pc:docMk/>
          <pc:sldMk cId="1710947208" sldId="545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3031567098" sldId="545"/>
        </pc:sldMkLst>
      </pc:sldChg>
      <pc:sldChg chg="modSp mod">
        <pc:chgData name="Vinny Davies" userId="b3c95d76-c150-4dfb-9197-7b6f01d238ad" providerId="ADAL" clId="{9319CB26-C7C5-426C-9322-47D6E46B1584}" dt="2025-04-09T10:54:48.265" v="10578" actId="1076"/>
        <pc:sldMkLst>
          <pc:docMk/>
          <pc:sldMk cId="2197464747" sldId="546"/>
        </pc:sldMkLst>
      </pc:sldChg>
      <pc:sldChg chg="addSp delSp modSp mod">
        <pc:chgData name="Vinny Davies" userId="b3c95d76-c150-4dfb-9197-7b6f01d238ad" providerId="ADAL" clId="{9319CB26-C7C5-426C-9322-47D6E46B1584}" dt="2025-04-09T10:54:42.052" v="10577" actId="20577"/>
        <pc:sldMkLst>
          <pc:docMk/>
          <pc:sldMk cId="1567189306" sldId="547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2601540098" sldId="548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2203703946" sldId="549"/>
        </pc:sldMkLst>
      </pc:sldChg>
      <pc:sldChg chg="addSp delSp modSp mod">
        <pc:chgData name="Vinny Davies" userId="b3c95d76-c150-4dfb-9197-7b6f01d238ad" providerId="ADAL" clId="{9319CB26-C7C5-426C-9322-47D6E46B1584}" dt="2025-04-09T10:53:46.724" v="10519" actId="20577"/>
        <pc:sldMkLst>
          <pc:docMk/>
          <pc:sldMk cId="4204096537" sldId="551"/>
        </pc:sldMkLst>
      </pc:sldChg>
      <pc:sldChg chg="addSp delSp modSp mod">
        <pc:chgData name="Vinny Davies" userId="b3c95d76-c150-4dfb-9197-7b6f01d238ad" providerId="ADAL" clId="{9319CB26-C7C5-426C-9322-47D6E46B1584}" dt="2025-04-09T10:54:13.634" v="10553" actId="20577"/>
        <pc:sldMkLst>
          <pc:docMk/>
          <pc:sldMk cId="3706576922" sldId="552"/>
        </pc:sldMkLst>
      </pc:sldChg>
      <pc:sldChg chg="addSp modSp add">
        <pc:chgData name="Vinny Davies" userId="b3c95d76-c150-4dfb-9197-7b6f01d238ad" providerId="ADAL" clId="{9319CB26-C7C5-426C-9322-47D6E46B1584}" dt="2025-04-09T10:39:04.421" v="9861"/>
        <pc:sldMkLst>
          <pc:docMk/>
          <pc:sldMk cId="983767567" sldId="555"/>
        </pc:sldMkLst>
      </pc:sldChg>
      <pc:sldChg chg="add">
        <pc:chgData name="Vinny Davies" userId="b3c95d76-c150-4dfb-9197-7b6f01d238ad" providerId="ADAL" clId="{9319CB26-C7C5-426C-9322-47D6E46B1584}" dt="2025-04-09T10:48:21.200" v="9958" actId="2890"/>
        <pc:sldMkLst>
          <pc:docMk/>
          <pc:sldMk cId="2341349815" sldId="556"/>
        </pc:sldMkLst>
      </pc:sldChg>
    </pc:docChg>
  </pc:docChgLst>
  <pc:docChgLst>
    <pc:chgData name="Craig Alexander" userId="cbab3422-1701-47c9-a4f0-14c0d221c31a" providerId="ADAL" clId="{C195CDDB-1AD2-2345-B5F7-A7795E25024A}"/>
    <pc:docChg chg="undo custSel addSld delSld modSld sldOrd modSection modShowInfo">
      <pc:chgData name="Craig Alexander" userId="cbab3422-1701-47c9-a4f0-14c0d221c31a" providerId="ADAL" clId="{C195CDDB-1AD2-2345-B5F7-A7795E25024A}" dt="2025-04-09T12:00:36.253" v="5115" actId="20577"/>
      <pc:docMkLst>
        <pc:docMk/>
      </pc:docMkLst>
      <pc:sldChg chg="addSp delSp modSp mod modClrScheme chgLayout">
        <pc:chgData name="Craig Alexander" userId="cbab3422-1701-47c9-a4f0-14c0d221c31a" providerId="ADAL" clId="{C195CDDB-1AD2-2345-B5F7-A7795E25024A}" dt="2025-04-07T12:11:28.238" v="607" actId="1076"/>
        <pc:sldMkLst>
          <pc:docMk/>
          <pc:sldMk cId="774272777" sldId="523"/>
        </pc:sldMkLst>
      </pc:sldChg>
      <pc:sldChg chg="addSp modSp mod">
        <pc:chgData name="Craig Alexander" userId="cbab3422-1701-47c9-a4f0-14c0d221c31a" providerId="ADAL" clId="{C195CDDB-1AD2-2345-B5F7-A7795E25024A}" dt="2025-04-07T12:57:43.118" v="2173" actId="5793"/>
        <pc:sldMkLst>
          <pc:docMk/>
          <pc:sldMk cId="2504085450" sldId="524"/>
        </pc:sldMkLst>
      </pc:sldChg>
      <pc:sldChg chg="addSp modSp mod modClrScheme chgLayout">
        <pc:chgData name="Craig Alexander" userId="cbab3422-1701-47c9-a4f0-14c0d221c31a" providerId="ADAL" clId="{C195CDDB-1AD2-2345-B5F7-A7795E25024A}" dt="2025-04-07T13:19:34.207" v="2562" actId="26606"/>
        <pc:sldMkLst>
          <pc:docMk/>
          <pc:sldMk cId="1814604046" sldId="525"/>
        </pc:sldMkLst>
      </pc:sldChg>
      <pc:sldChg chg="addSp delSp modSp mod modClrScheme chgLayout">
        <pc:chgData name="Craig Alexander" userId="cbab3422-1701-47c9-a4f0-14c0d221c31a" providerId="ADAL" clId="{C195CDDB-1AD2-2345-B5F7-A7795E25024A}" dt="2025-04-07T14:43:48.823" v="3977" actId="26606"/>
        <pc:sldMkLst>
          <pc:docMk/>
          <pc:sldMk cId="744076210" sldId="526"/>
        </pc:sldMkLst>
      </pc:sldChg>
      <pc:sldChg chg="addSp modSp mod modClrScheme chgLayout">
        <pc:chgData name="Craig Alexander" userId="cbab3422-1701-47c9-a4f0-14c0d221c31a" providerId="ADAL" clId="{C195CDDB-1AD2-2345-B5F7-A7795E25024A}" dt="2025-04-07T14:55:06.591" v="4441" actId="20577"/>
        <pc:sldMkLst>
          <pc:docMk/>
          <pc:sldMk cId="3350909726" sldId="528"/>
        </pc:sldMkLst>
      </pc:sldChg>
      <pc:sldChg chg="modSp add mod">
        <pc:chgData name="Craig Alexander" userId="cbab3422-1701-47c9-a4f0-14c0d221c31a" providerId="ADAL" clId="{C195CDDB-1AD2-2345-B5F7-A7795E25024A}" dt="2025-04-07T13:04:03.292" v="2552" actId="5793"/>
        <pc:sldMkLst>
          <pc:docMk/>
          <pc:sldMk cId="2600830964" sldId="543"/>
        </pc:sldMkLst>
      </pc:sldChg>
      <pc:sldChg chg="addSp delSp modSp add mod">
        <pc:chgData name="Craig Alexander" userId="cbab3422-1701-47c9-a4f0-14c0d221c31a" providerId="ADAL" clId="{C195CDDB-1AD2-2345-B5F7-A7795E25024A}" dt="2025-04-07T12:29:22.094" v="1072" actId="14100"/>
        <pc:sldMkLst>
          <pc:docMk/>
          <pc:sldMk cId="2197464747" sldId="546"/>
        </pc:sldMkLst>
      </pc:sldChg>
      <pc:sldChg chg="addSp delSp modSp add mod">
        <pc:chgData name="Craig Alexander" userId="cbab3422-1701-47c9-a4f0-14c0d221c31a" providerId="ADAL" clId="{C195CDDB-1AD2-2345-B5F7-A7795E25024A}" dt="2025-04-07T12:48:55.344" v="1729" actId="1076"/>
        <pc:sldMkLst>
          <pc:docMk/>
          <pc:sldMk cId="1567189306" sldId="547"/>
        </pc:sldMkLst>
      </pc:sldChg>
      <pc:sldChg chg="add del">
        <pc:chgData name="Craig Alexander" userId="cbab3422-1701-47c9-a4f0-14c0d221c31a" providerId="ADAL" clId="{C195CDDB-1AD2-2345-B5F7-A7795E25024A}" dt="2025-04-07T12:25:27.761" v="962"/>
        <pc:sldMkLst>
          <pc:docMk/>
          <pc:sldMk cId="3636906979" sldId="547"/>
        </pc:sldMkLst>
      </pc:sldChg>
      <pc:sldChg chg="addSp delSp modSp add mod">
        <pc:chgData name="Craig Alexander" userId="cbab3422-1701-47c9-a4f0-14c0d221c31a" providerId="ADAL" clId="{C195CDDB-1AD2-2345-B5F7-A7795E25024A}" dt="2025-04-07T13:03:05.611" v="2545" actId="20577"/>
        <pc:sldMkLst>
          <pc:docMk/>
          <pc:sldMk cId="153072315" sldId="548"/>
        </pc:sldMkLst>
      </pc:sldChg>
      <pc:sldChg chg="modSp add mod">
        <pc:chgData name="Craig Alexander" userId="cbab3422-1701-47c9-a4f0-14c0d221c31a" providerId="ADAL" clId="{C195CDDB-1AD2-2345-B5F7-A7795E25024A}" dt="2025-04-07T13:03:38.674" v="2547" actId="20577"/>
        <pc:sldMkLst>
          <pc:docMk/>
          <pc:sldMk cId="1521330568" sldId="549"/>
        </pc:sldMkLst>
      </pc:sldChg>
      <pc:sldChg chg="modSp add del mod">
        <pc:chgData name="Craig Alexander" userId="cbab3422-1701-47c9-a4f0-14c0d221c31a" providerId="ADAL" clId="{C195CDDB-1AD2-2345-B5F7-A7795E25024A}" dt="2025-04-09T09:21:47.144" v="4985" actId="2696"/>
        <pc:sldMkLst>
          <pc:docMk/>
          <pc:sldMk cId="3893178756" sldId="550"/>
        </pc:sldMkLst>
      </pc:sldChg>
      <pc:sldChg chg="delSp modSp add mod">
        <pc:chgData name="Craig Alexander" userId="cbab3422-1701-47c9-a4f0-14c0d221c31a" providerId="ADAL" clId="{C195CDDB-1AD2-2345-B5F7-A7795E25024A}" dt="2025-04-07T13:42:49.413" v="3407" actId="20577"/>
        <pc:sldMkLst>
          <pc:docMk/>
          <pc:sldMk cId="4204096537" sldId="551"/>
        </pc:sldMkLst>
      </pc:sldChg>
      <pc:sldChg chg="modSp add mod modClrScheme chgLayout">
        <pc:chgData name="Craig Alexander" userId="cbab3422-1701-47c9-a4f0-14c0d221c31a" providerId="ADAL" clId="{C195CDDB-1AD2-2345-B5F7-A7795E25024A}" dt="2025-04-07T14:43:59.536" v="3978" actId="26606"/>
        <pc:sldMkLst>
          <pc:docMk/>
          <pc:sldMk cId="3706576922" sldId="552"/>
        </pc:sldMkLst>
      </pc:sldChg>
      <pc:sldChg chg="addSp modSp add mod">
        <pc:chgData name="Craig Alexander" userId="cbab3422-1701-47c9-a4f0-14c0d221c31a" providerId="ADAL" clId="{C195CDDB-1AD2-2345-B5F7-A7795E25024A}" dt="2025-04-07T15:01:13.239" v="4984" actId="20577"/>
        <pc:sldMkLst>
          <pc:docMk/>
          <pc:sldMk cId="45698765" sldId="553"/>
        </pc:sldMkLst>
      </pc:sldChg>
      <pc:sldChg chg="modSp add mod ord">
        <pc:chgData name="Craig Alexander" userId="cbab3422-1701-47c9-a4f0-14c0d221c31a" providerId="ADAL" clId="{C195CDDB-1AD2-2345-B5F7-A7795E25024A}" dt="2025-04-09T09:21:59.063" v="4988" actId="20577"/>
        <pc:sldMkLst>
          <pc:docMk/>
          <pc:sldMk cId="1045223639" sldId="554"/>
        </pc:sldMkLst>
      </pc:sldChg>
      <pc:sldChg chg="addSp delSp modSp add mod">
        <pc:chgData name="Craig Alexander" userId="cbab3422-1701-47c9-a4f0-14c0d221c31a" providerId="ADAL" clId="{C195CDDB-1AD2-2345-B5F7-A7795E25024A}" dt="2025-04-09T12:00:36.253" v="5115" actId="20577"/>
        <pc:sldMkLst>
          <pc:docMk/>
          <pc:sldMk cId="2841251342" sldId="557"/>
        </pc:sldMkLst>
      </pc:sldChg>
    </pc:docChg>
  </pc:docChgLst>
  <pc:docChgLst>
    <pc:chgData name="Vinny Davies" userId="b3c95d76-c150-4dfb-9197-7b6f01d238ad" providerId="ADAL" clId="{73EF9546-9764-47D3-A9B0-12B3173D5293}"/>
    <pc:docChg chg="undo custSel addSld delSld modSld modSection">
      <pc:chgData name="Vinny Davies" userId="b3c95d76-c150-4dfb-9197-7b6f01d238ad" providerId="ADAL" clId="{73EF9546-9764-47D3-A9B0-12B3173D5293}" dt="2025-09-09T16:42:00.701" v="1438" actId="47"/>
      <pc:docMkLst>
        <pc:docMk/>
      </pc:docMkLst>
      <pc:sldChg chg="modSp mod">
        <pc:chgData name="Vinny Davies" userId="b3c95d76-c150-4dfb-9197-7b6f01d238ad" providerId="ADAL" clId="{73EF9546-9764-47D3-A9B0-12B3173D5293}" dt="2025-09-09T15:53:58.440" v="82" actId="20577"/>
        <pc:sldMkLst>
          <pc:docMk/>
          <pc:sldMk cId="4244171547" sldId="256"/>
        </pc:sldMkLst>
        <pc:spChg chg="mod">
          <ac:chgData name="Vinny Davies" userId="b3c95d76-c150-4dfb-9197-7b6f01d238ad" providerId="ADAL" clId="{73EF9546-9764-47D3-A9B0-12B3173D5293}" dt="2025-09-09T15:53:50.599" v="75" actId="20577"/>
          <ac:spMkLst>
            <pc:docMk/>
            <pc:sldMk cId="4244171547" sldId="256"/>
            <ac:spMk id="2" creationId="{00000000-0000-0000-0000-000000000000}"/>
          </ac:spMkLst>
        </pc:spChg>
        <pc:spChg chg="mod">
          <ac:chgData name="Vinny Davies" userId="b3c95d76-c150-4dfb-9197-7b6f01d238ad" providerId="ADAL" clId="{73EF9546-9764-47D3-A9B0-12B3173D5293}" dt="2025-09-09T15:53:58.440" v="82" actId="20577"/>
          <ac:spMkLst>
            <pc:docMk/>
            <pc:sldMk cId="4244171547" sldId="256"/>
            <ac:spMk id="3" creationId="{00000000-0000-0000-0000-000000000000}"/>
          </ac:spMkLst>
        </pc:spChg>
      </pc:sldChg>
      <pc:sldChg chg="delSp add del mod">
        <pc:chgData name="Vinny Davies" userId="b3c95d76-c150-4dfb-9197-7b6f01d238ad" providerId="ADAL" clId="{73EF9546-9764-47D3-A9B0-12B3173D5293}" dt="2025-09-09T15:56:51.405" v="88"/>
        <pc:sldMkLst>
          <pc:docMk/>
          <pc:sldMk cId="774272777" sldId="523"/>
        </pc:sldMkLst>
        <pc:spChg chg="del">
          <ac:chgData name="Vinny Davies" userId="b3c95d76-c150-4dfb-9197-7b6f01d238ad" providerId="ADAL" clId="{73EF9546-9764-47D3-A9B0-12B3173D5293}" dt="2025-09-09T15:54:51.573" v="84" actId="478"/>
          <ac:spMkLst>
            <pc:docMk/>
            <pc:sldMk cId="774272777" sldId="523"/>
            <ac:spMk id="4" creationId="{401034F0-02E8-2195-7354-B1BB24DBFB8B}"/>
          </ac:spMkLst>
        </pc:spChg>
        <pc:picChg chg="del">
          <ac:chgData name="Vinny Davies" userId="b3c95d76-c150-4dfb-9197-7b6f01d238ad" providerId="ADAL" clId="{73EF9546-9764-47D3-A9B0-12B3173D5293}" dt="2025-09-09T15:54:49.542" v="83" actId="478"/>
          <ac:picMkLst>
            <pc:docMk/>
            <pc:sldMk cId="774272777" sldId="523"/>
            <ac:picMk id="1026" creationId="{A1AE887F-B5DD-3CC6-E39E-DF443EAF0666}"/>
          </ac:picMkLst>
        </pc:picChg>
      </pc:sldChg>
      <pc:sldChg chg="delSp modSp add mod">
        <pc:chgData name="Vinny Davies" userId="b3c95d76-c150-4dfb-9197-7b6f01d238ad" providerId="ADAL" clId="{73EF9546-9764-47D3-A9B0-12B3173D5293}" dt="2025-09-09T16:05:52.728" v="341" actId="20577"/>
        <pc:sldMkLst>
          <pc:docMk/>
          <pc:sldMk cId="1019274884" sldId="524"/>
        </pc:sldMkLst>
        <pc:spChg chg="mod">
          <ac:chgData name="Vinny Davies" userId="b3c95d76-c150-4dfb-9197-7b6f01d238ad" providerId="ADAL" clId="{73EF9546-9764-47D3-A9B0-12B3173D5293}" dt="2025-09-09T16:05:52.728" v="341" actId="20577"/>
          <ac:spMkLst>
            <pc:docMk/>
            <pc:sldMk cId="1019274884" sldId="524"/>
            <ac:spMk id="6" creationId="{00000000-0000-0000-0000-000000000000}"/>
          </ac:spMkLst>
        </pc:spChg>
        <pc:grpChg chg="del">
          <ac:chgData name="Vinny Davies" userId="b3c95d76-c150-4dfb-9197-7b6f01d238ad" providerId="ADAL" clId="{73EF9546-9764-47D3-A9B0-12B3173D5293}" dt="2025-09-09T15:57:13.901" v="89" actId="478"/>
          <ac:grpSpMkLst>
            <pc:docMk/>
            <pc:sldMk cId="1019274884" sldId="524"/>
            <ac:grpSpMk id="8" creationId="{E5EE6E38-CA4F-8213-218D-FBEEBAD507FE}"/>
          </ac:grpSpMkLst>
        </pc:grpChg>
      </pc:sldChg>
      <pc:sldChg chg="del">
        <pc:chgData name="Vinny Davies" userId="b3c95d76-c150-4dfb-9197-7b6f01d238ad" providerId="ADAL" clId="{73EF9546-9764-47D3-A9B0-12B3173D5293}" dt="2025-09-09T15:55:15.848" v="86" actId="47"/>
        <pc:sldMkLst>
          <pc:docMk/>
          <pc:sldMk cId="2504085450" sldId="524"/>
        </pc:sldMkLst>
      </pc:sldChg>
      <pc:sldChg chg="del">
        <pc:chgData name="Vinny Davies" userId="b3c95d76-c150-4dfb-9197-7b6f01d238ad" providerId="ADAL" clId="{73EF9546-9764-47D3-A9B0-12B3173D5293}" dt="2025-09-09T15:55:15.848" v="86" actId="47"/>
        <pc:sldMkLst>
          <pc:docMk/>
          <pc:sldMk cId="1814604046" sldId="525"/>
        </pc:sldMkLst>
      </pc:sldChg>
      <pc:sldChg chg="del">
        <pc:chgData name="Vinny Davies" userId="b3c95d76-c150-4dfb-9197-7b6f01d238ad" providerId="ADAL" clId="{73EF9546-9764-47D3-A9B0-12B3173D5293}" dt="2025-09-09T15:55:15.848" v="86" actId="47"/>
        <pc:sldMkLst>
          <pc:docMk/>
          <pc:sldMk cId="744076210" sldId="526"/>
        </pc:sldMkLst>
      </pc:sldChg>
      <pc:sldChg chg="modSp add mod">
        <pc:chgData name="Vinny Davies" userId="b3c95d76-c150-4dfb-9197-7b6f01d238ad" providerId="ADAL" clId="{73EF9546-9764-47D3-A9B0-12B3173D5293}" dt="2025-09-09T16:27:53.009" v="829" actId="20577"/>
        <pc:sldMkLst>
          <pc:docMk/>
          <pc:sldMk cId="4007174965" sldId="526"/>
        </pc:sldMkLst>
        <pc:spChg chg="mod">
          <ac:chgData name="Vinny Davies" userId="b3c95d76-c150-4dfb-9197-7b6f01d238ad" providerId="ADAL" clId="{73EF9546-9764-47D3-A9B0-12B3173D5293}" dt="2025-09-09T16:01:55.736" v="264" actId="6549"/>
          <ac:spMkLst>
            <pc:docMk/>
            <pc:sldMk cId="4007174965" sldId="526"/>
            <ac:spMk id="5" creationId="{00000000-0000-0000-0000-000000000000}"/>
          </ac:spMkLst>
        </pc:spChg>
        <pc:spChg chg="mod">
          <ac:chgData name="Vinny Davies" userId="b3c95d76-c150-4dfb-9197-7b6f01d238ad" providerId="ADAL" clId="{73EF9546-9764-47D3-A9B0-12B3173D5293}" dt="2025-09-09T16:27:53.009" v="829" actId="20577"/>
          <ac:spMkLst>
            <pc:docMk/>
            <pc:sldMk cId="4007174965" sldId="526"/>
            <ac:spMk id="6" creationId="{00000000-0000-0000-0000-000000000000}"/>
          </ac:spMkLst>
        </pc:spChg>
      </pc:sldChg>
      <pc:sldChg chg="del">
        <pc:chgData name="Vinny Davies" userId="b3c95d76-c150-4dfb-9197-7b6f01d238ad" providerId="ADAL" clId="{73EF9546-9764-47D3-A9B0-12B3173D5293}" dt="2025-09-09T15:55:15.848" v="86" actId="47"/>
        <pc:sldMkLst>
          <pc:docMk/>
          <pc:sldMk cId="1662493072" sldId="527"/>
        </pc:sldMkLst>
      </pc:sldChg>
      <pc:sldChg chg="add del">
        <pc:chgData name="Vinny Davies" userId="b3c95d76-c150-4dfb-9197-7b6f01d238ad" providerId="ADAL" clId="{73EF9546-9764-47D3-A9B0-12B3173D5293}" dt="2025-09-09T15:58:21.249" v="237" actId="47"/>
        <pc:sldMkLst>
          <pc:docMk/>
          <pc:sldMk cId="4293868940" sldId="527"/>
        </pc:sldMkLst>
      </pc:sldChg>
      <pc:sldChg chg="modSp add mod">
        <pc:chgData name="Vinny Davies" userId="b3c95d76-c150-4dfb-9197-7b6f01d238ad" providerId="ADAL" clId="{73EF9546-9764-47D3-A9B0-12B3173D5293}" dt="2025-09-09T16:06:19.448" v="360" actId="20577"/>
        <pc:sldMkLst>
          <pc:docMk/>
          <pc:sldMk cId="525103221" sldId="528"/>
        </pc:sldMkLst>
        <pc:spChg chg="mod">
          <ac:chgData name="Vinny Davies" userId="b3c95d76-c150-4dfb-9197-7b6f01d238ad" providerId="ADAL" clId="{73EF9546-9764-47D3-A9B0-12B3173D5293}" dt="2025-09-09T16:06:19.448" v="360" actId="20577"/>
          <ac:spMkLst>
            <pc:docMk/>
            <pc:sldMk cId="525103221" sldId="528"/>
            <ac:spMk id="6" creationId="{00000000-0000-0000-0000-000000000000}"/>
          </ac:spMkLst>
        </pc:spChg>
      </pc:sldChg>
      <pc:sldChg chg="del">
        <pc:chgData name="Vinny Davies" userId="b3c95d76-c150-4dfb-9197-7b6f01d238ad" providerId="ADAL" clId="{73EF9546-9764-47D3-A9B0-12B3173D5293}" dt="2025-09-09T15:55:15.848" v="86" actId="47"/>
        <pc:sldMkLst>
          <pc:docMk/>
          <pc:sldMk cId="3350909726" sldId="528"/>
        </pc:sldMkLst>
      </pc:sldChg>
      <pc:sldChg chg="add">
        <pc:chgData name="Vinny Davies" userId="b3c95d76-c150-4dfb-9197-7b6f01d238ad" providerId="ADAL" clId="{73EF9546-9764-47D3-A9B0-12B3173D5293}" dt="2025-09-09T15:56:51.405" v="88"/>
        <pc:sldMkLst>
          <pc:docMk/>
          <pc:sldMk cId="3653996222" sldId="530"/>
        </pc:sldMkLst>
      </pc:sldChg>
      <pc:sldChg chg="del">
        <pc:chgData name="Vinny Davies" userId="b3c95d76-c150-4dfb-9197-7b6f01d238ad" providerId="ADAL" clId="{73EF9546-9764-47D3-A9B0-12B3173D5293}" dt="2025-09-09T16:41:55.447" v="1436" actId="47"/>
        <pc:sldMkLst>
          <pc:docMk/>
          <pc:sldMk cId="3925335140" sldId="533"/>
        </pc:sldMkLst>
      </pc:sldChg>
      <pc:sldChg chg="add del">
        <pc:chgData name="Vinny Davies" userId="b3c95d76-c150-4dfb-9197-7b6f01d238ad" providerId="ADAL" clId="{73EF9546-9764-47D3-A9B0-12B3173D5293}" dt="2025-09-09T16:42:00.701" v="1438" actId="47"/>
        <pc:sldMkLst>
          <pc:docMk/>
          <pc:sldMk cId="3145202463" sldId="534"/>
        </pc:sldMkLst>
      </pc:sldChg>
      <pc:sldChg chg="add">
        <pc:chgData name="Vinny Davies" userId="b3c95d76-c150-4dfb-9197-7b6f01d238ad" providerId="ADAL" clId="{73EF9546-9764-47D3-A9B0-12B3173D5293}" dt="2025-09-09T15:56:51.405" v="88"/>
        <pc:sldMkLst>
          <pc:docMk/>
          <pc:sldMk cId="1462362837" sldId="542"/>
        </pc:sldMkLst>
      </pc:sldChg>
      <pc:sldChg chg="add del">
        <pc:chgData name="Vinny Davies" userId="b3c95d76-c150-4dfb-9197-7b6f01d238ad" providerId="ADAL" clId="{73EF9546-9764-47D3-A9B0-12B3173D5293}" dt="2025-09-09T15:56:51.405" v="88"/>
        <pc:sldMkLst>
          <pc:docMk/>
          <pc:sldMk cId="2600830964" sldId="543"/>
        </pc:sldMkLst>
      </pc:sldChg>
      <pc:sldChg chg="add del">
        <pc:chgData name="Vinny Davies" userId="b3c95d76-c150-4dfb-9197-7b6f01d238ad" providerId="ADAL" clId="{73EF9546-9764-47D3-A9B0-12B3173D5293}" dt="2025-09-09T16:01:20.044" v="243" actId="47"/>
        <pc:sldMkLst>
          <pc:docMk/>
          <pc:sldMk cId="3031567098" sldId="545"/>
        </pc:sldMkLst>
      </pc:sldChg>
      <pc:sldChg chg="del">
        <pc:chgData name="Vinny Davies" userId="b3c95d76-c150-4dfb-9197-7b6f01d238ad" providerId="ADAL" clId="{73EF9546-9764-47D3-A9B0-12B3173D5293}" dt="2025-09-09T15:55:15.848" v="86" actId="47"/>
        <pc:sldMkLst>
          <pc:docMk/>
          <pc:sldMk cId="2197464747" sldId="546"/>
        </pc:sldMkLst>
      </pc:sldChg>
      <pc:sldChg chg="del">
        <pc:chgData name="Vinny Davies" userId="b3c95d76-c150-4dfb-9197-7b6f01d238ad" providerId="ADAL" clId="{73EF9546-9764-47D3-A9B0-12B3173D5293}" dt="2025-09-09T15:55:15.848" v="86" actId="47"/>
        <pc:sldMkLst>
          <pc:docMk/>
          <pc:sldMk cId="1567189306" sldId="547"/>
        </pc:sldMkLst>
      </pc:sldChg>
      <pc:sldChg chg="del">
        <pc:chgData name="Vinny Davies" userId="b3c95d76-c150-4dfb-9197-7b6f01d238ad" providerId="ADAL" clId="{73EF9546-9764-47D3-A9B0-12B3173D5293}" dt="2025-09-09T15:55:15.848" v="86" actId="47"/>
        <pc:sldMkLst>
          <pc:docMk/>
          <pc:sldMk cId="153072315" sldId="548"/>
        </pc:sldMkLst>
      </pc:sldChg>
      <pc:sldChg chg="add del">
        <pc:chgData name="Vinny Davies" userId="b3c95d76-c150-4dfb-9197-7b6f01d238ad" providerId="ADAL" clId="{73EF9546-9764-47D3-A9B0-12B3173D5293}" dt="2025-09-09T16:01:58.177" v="265" actId="47"/>
        <pc:sldMkLst>
          <pc:docMk/>
          <pc:sldMk cId="2601540098" sldId="548"/>
        </pc:sldMkLst>
      </pc:sldChg>
      <pc:sldChg chg="del">
        <pc:chgData name="Vinny Davies" userId="b3c95d76-c150-4dfb-9197-7b6f01d238ad" providerId="ADAL" clId="{73EF9546-9764-47D3-A9B0-12B3173D5293}" dt="2025-09-09T15:55:15.848" v="86" actId="47"/>
        <pc:sldMkLst>
          <pc:docMk/>
          <pc:sldMk cId="1521330568" sldId="549"/>
        </pc:sldMkLst>
      </pc:sldChg>
      <pc:sldChg chg="add">
        <pc:chgData name="Vinny Davies" userId="b3c95d76-c150-4dfb-9197-7b6f01d238ad" providerId="ADAL" clId="{73EF9546-9764-47D3-A9B0-12B3173D5293}" dt="2025-09-09T15:56:51.405" v="88"/>
        <pc:sldMkLst>
          <pc:docMk/>
          <pc:sldMk cId="2203703946" sldId="549"/>
        </pc:sldMkLst>
      </pc:sldChg>
      <pc:sldChg chg="del">
        <pc:chgData name="Vinny Davies" userId="b3c95d76-c150-4dfb-9197-7b6f01d238ad" providerId="ADAL" clId="{73EF9546-9764-47D3-A9B0-12B3173D5293}" dt="2025-09-09T15:55:15.848" v="86" actId="47"/>
        <pc:sldMkLst>
          <pc:docMk/>
          <pc:sldMk cId="4204096537" sldId="551"/>
        </pc:sldMkLst>
      </pc:sldChg>
      <pc:sldChg chg="del">
        <pc:chgData name="Vinny Davies" userId="b3c95d76-c150-4dfb-9197-7b6f01d238ad" providerId="ADAL" clId="{73EF9546-9764-47D3-A9B0-12B3173D5293}" dt="2025-09-09T15:55:15.848" v="86" actId="47"/>
        <pc:sldMkLst>
          <pc:docMk/>
          <pc:sldMk cId="3706576922" sldId="552"/>
        </pc:sldMkLst>
      </pc:sldChg>
      <pc:sldChg chg="del">
        <pc:chgData name="Vinny Davies" userId="b3c95d76-c150-4dfb-9197-7b6f01d238ad" providerId="ADAL" clId="{73EF9546-9764-47D3-A9B0-12B3173D5293}" dt="2025-09-09T15:55:15.848" v="86" actId="47"/>
        <pc:sldMkLst>
          <pc:docMk/>
          <pc:sldMk cId="45698765" sldId="553"/>
        </pc:sldMkLst>
      </pc:sldChg>
      <pc:sldChg chg="del">
        <pc:chgData name="Vinny Davies" userId="b3c95d76-c150-4dfb-9197-7b6f01d238ad" providerId="ADAL" clId="{73EF9546-9764-47D3-A9B0-12B3173D5293}" dt="2025-09-09T15:55:15.848" v="86" actId="47"/>
        <pc:sldMkLst>
          <pc:docMk/>
          <pc:sldMk cId="1045223639" sldId="554"/>
        </pc:sldMkLst>
      </pc:sldChg>
      <pc:sldChg chg="add">
        <pc:chgData name="Vinny Davies" userId="b3c95d76-c150-4dfb-9197-7b6f01d238ad" providerId="ADAL" clId="{73EF9546-9764-47D3-A9B0-12B3173D5293}" dt="2025-09-09T15:56:51.405" v="88"/>
        <pc:sldMkLst>
          <pc:docMk/>
          <pc:sldMk cId="2053268249" sldId="557"/>
        </pc:sldMkLst>
      </pc:sldChg>
      <pc:sldChg chg="del">
        <pc:chgData name="Vinny Davies" userId="b3c95d76-c150-4dfb-9197-7b6f01d238ad" providerId="ADAL" clId="{73EF9546-9764-47D3-A9B0-12B3173D5293}" dt="2025-09-09T15:55:15.848" v="86" actId="47"/>
        <pc:sldMkLst>
          <pc:docMk/>
          <pc:sldMk cId="2841251342" sldId="557"/>
        </pc:sldMkLst>
      </pc:sldChg>
      <pc:sldChg chg="add del">
        <pc:chgData name="Vinny Davies" userId="b3c95d76-c150-4dfb-9197-7b6f01d238ad" providerId="ADAL" clId="{73EF9546-9764-47D3-A9B0-12B3173D5293}" dt="2025-09-09T15:59:03.705" v="241" actId="47"/>
        <pc:sldMkLst>
          <pc:docMk/>
          <pc:sldMk cId="3623563719" sldId="558"/>
        </pc:sldMkLst>
      </pc:sldChg>
      <pc:sldChg chg="add del">
        <pc:chgData name="Vinny Davies" userId="b3c95d76-c150-4dfb-9197-7b6f01d238ad" providerId="ADAL" clId="{73EF9546-9764-47D3-A9B0-12B3173D5293}" dt="2025-09-09T15:59:16.225" v="242" actId="47"/>
        <pc:sldMkLst>
          <pc:docMk/>
          <pc:sldMk cId="2944647937" sldId="559"/>
        </pc:sldMkLst>
      </pc:sldChg>
      <pc:sldChg chg="add">
        <pc:chgData name="Vinny Davies" userId="b3c95d76-c150-4dfb-9197-7b6f01d238ad" providerId="ADAL" clId="{73EF9546-9764-47D3-A9B0-12B3173D5293}" dt="2025-09-09T15:56:51.405" v="88"/>
        <pc:sldMkLst>
          <pc:docMk/>
          <pc:sldMk cId="2349534094" sldId="560"/>
        </pc:sldMkLst>
      </pc:sldChg>
      <pc:sldChg chg="add">
        <pc:chgData name="Vinny Davies" userId="b3c95d76-c150-4dfb-9197-7b6f01d238ad" providerId="ADAL" clId="{73EF9546-9764-47D3-A9B0-12B3173D5293}" dt="2025-09-09T15:56:51.405" v="88"/>
        <pc:sldMkLst>
          <pc:docMk/>
          <pc:sldMk cId="1112875226" sldId="561"/>
        </pc:sldMkLst>
      </pc:sldChg>
      <pc:sldChg chg="add">
        <pc:chgData name="Vinny Davies" userId="b3c95d76-c150-4dfb-9197-7b6f01d238ad" providerId="ADAL" clId="{73EF9546-9764-47D3-A9B0-12B3173D5293}" dt="2025-09-09T15:56:51.405" v="88"/>
        <pc:sldMkLst>
          <pc:docMk/>
          <pc:sldMk cId="1521330568" sldId="562"/>
        </pc:sldMkLst>
      </pc:sldChg>
      <pc:sldChg chg="add">
        <pc:chgData name="Vinny Davies" userId="b3c95d76-c150-4dfb-9197-7b6f01d238ad" providerId="ADAL" clId="{73EF9546-9764-47D3-A9B0-12B3173D5293}" dt="2025-09-09T15:56:51.405" v="88"/>
        <pc:sldMkLst>
          <pc:docMk/>
          <pc:sldMk cId="1045223639" sldId="563"/>
        </pc:sldMkLst>
      </pc:sldChg>
      <pc:sldChg chg="add del">
        <pc:chgData name="Vinny Davies" userId="b3c95d76-c150-4dfb-9197-7b6f01d238ad" providerId="ADAL" clId="{73EF9546-9764-47D3-A9B0-12B3173D5293}" dt="2025-09-09T16:02:00.274" v="266" actId="47"/>
        <pc:sldMkLst>
          <pc:docMk/>
          <pc:sldMk cId="2664653419" sldId="564"/>
        </pc:sldMkLst>
      </pc:sldChg>
      <pc:sldChg chg="modSp add del mod">
        <pc:chgData name="Vinny Davies" userId="b3c95d76-c150-4dfb-9197-7b6f01d238ad" providerId="ADAL" clId="{73EF9546-9764-47D3-A9B0-12B3173D5293}" dt="2025-09-09T16:41:18.121" v="1435" actId="47"/>
        <pc:sldMkLst>
          <pc:docMk/>
          <pc:sldMk cId="565379372" sldId="565"/>
        </pc:sldMkLst>
        <pc:spChg chg="mod">
          <ac:chgData name="Vinny Davies" userId="b3c95d76-c150-4dfb-9197-7b6f01d238ad" providerId="ADAL" clId="{73EF9546-9764-47D3-A9B0-12B3173D5293}" dt="2025-09-09T16:36:11.014" v="860" actId="20577"/>
          <ac:spMkLst>
            <pc:docMk/>
            <pc:sldMk cId="565379372" sldId="565"/>
            <ac:spMk id="5" creationId="{00000000-0000-0000-0000-000000000000}"/>
          </ac:spMkLst>
        </pc:spChg>
        <pc:spChg chg="mod">
          <ac:chgData name="Vinny Davies" userId="b3c95d76-c150-4dfb-9197-7b6f01d238ad" providerId="ADAL" clId="{73EF9546-9764-47D3-A9B0-12B3173D5293}" dt="2025-09-09T16:40:31.892" v="1434" actId="20577"/>
          <ac:spMkLst>
            <pc:docMk/>
            <pc:sldMk cId="565379372" sldId="565"/>
            <ac:spMk id="6" creationId="{00000000-0000-0000-0000-000000000000}"/>
          </ac:spMkLst>
        </pc:spChg>
      </pc:sldChg>
      <pc:sldChg chg="add del">
        <pc:chgData name="Vinny Davies" userId="b3c95d76-c150-4dfb-9197-7b6f01d238ad" providerId="ADAL" clId="{73EF9546-9764-47D3-A9B0-12B3173D5293}" dt="2025-09-09T16:40:25.088" v="1430" actId="47"/>
        <pc:sldMkLst>
          <pc:docMk/>
          <pc:sldMk cId="1616144632" sldId="5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555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082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48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628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259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1F0DC-6601-47FA-815A-752A75277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A7BD72-0A2B-80BB-8C63-C16CFC70EE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DE1011-BE42-99F3-F18D-F91661E4D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CEF87-1A43-AE2F-1B7E-07FF27CF2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91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123D4-47B2-9DEE-58C2-7C844C011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ADC77-E23E-0E11-8A4B-05EA1320F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A17282-7020-AD38-F07F-F6E77FBF8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E8F87-BD48-BB9E-0917-7853AEF1A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98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F72CA-5D56-4DBF-131D-2CB1D1C9B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C8519C-D2DF-EEC5-34E8-55E3BEFE15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50FC2F-8C4F-911F-0947-0EDA171BC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2DD87-C4A8-12DE-EA1A-7651BF2587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78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9DB7E-7BD5-2D0F-5B28-C3594F382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FD6254-1FAF-E5FC-82AA-CDC7C1CD0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A684C-CFDB-2CFE-1D69-1B1E560B6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25902-FC48-D54E-2C1C-F69852251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32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E91CF-E160-10D7-E5FE-2B635F18D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CAE078-5E89-4C9B-98A0-23150C673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73A531-672E-D480-FF82-973A90D1C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9C061-0957-F574-E9A4-D6799E8F5F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29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043C5-EB5C-082B-BBBD-59793CADD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B008C-67E4-B1DF-5E1F-7D5A4D3B8E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9AEA2C-6F1C-1053-03CE-6A4FC9967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8FE7B-7BB6-6748-B5E9-5B6FFC329F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7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689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C1C51-BF98-AA34-68F5-3BDFBB857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8B6ECD-F5AB-E333-37A4-CCC8B4BA9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33458-D1F2-CF25-ED82-100145D17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5CE7-8A3A-F39C-B251-B84E8526DE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86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5C2B6-6642-8780-2620-A008D7691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6ED776-CF44-D529-3567-DFFE4CA1DC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707A4-CD3C-6646-B496-ABF8EFE68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ACBFD-A9E2-9DF2-9F0D-5D56EBF3D2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00554-80EF-62CD-AEEF-B16783F1E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B5A7C-EB9E-FC56-4C4C-E331243617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E1812A-0439-9EA7-EC76-04A379136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88375-F750-8840-FA54-17F901811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9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7C2D8-573B-5F1E-A6A4-854E0F360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F21550-F5EB-E655-4C35-361055021A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B0AD7E-0961-B5D3-6623-4C2734AE8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46411-0E31-DD1A-46B2-9D175B8E2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23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E5AE6-5A76-EAC1-8692-0310E7A2A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0431E9-735C-3408-8046-3BAE3808C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610A3-7763-3A3E-AD11-85BB468B8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A16F1-19F2-132E-CF7F-B55B0DAF5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317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33F74-8D1D-D064-08A9-D13EE8ED1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A83591-964B-BDB0-BF67-299335FD0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BC8154-CEBE-1FA1-B6F8-F59BA88F0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E64A4-C052-F591-E328-21E4C8F7B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34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3F636-7285-1F31-25A6-1A4086852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2AB683-A2A2-6E8E-26C3-44884038B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DD082A-6412-01B4-CF16-030884F12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52ED1-BB3B-A538-95DD-375D5B1FE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657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7D44-FC5A-AE6C-FF92-35F68D3BB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D56413-2A30-91F5-94D9-5A811395D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D203F9-B089-2DD7-C746-729C652F2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6BE27-8942-3800-A26D-176794911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6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61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413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689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4803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345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744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571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617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048" y="365125"/>
            <a:ext cx="870233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90563" y="3016250"/>
            <a:ext cx="5680075" cy="6223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5A3FE5F-792E-894C-96F2-B918CA1BC6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567" y="1705342"/>
            <a:ext cx="11100631" cy="474042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Body text Arial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qu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79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A2E3E9-8DBB-5745-BD29-CD970B695C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24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54" r:id="rId4"/>
    <p:sldLayoutId id="2147483656" r:id="rId5"/>
    <p:sldLayoutId id="2147483649" r:id="rId6"/>
    <p:sldLayoutId id="2147483684" r:id="rId7"/>
    <p:sldLayoutId id="2147483691" r:id="rId8"/>
    <p:sldLayoutId id="2147483692" r:id="rId9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vinnydavies/presentations/blob/master/UKCOTS2024_VinnyDavies.pdf" TargetMode="External"/><Relationship Id="rId4" Type="http://schemas.openxmlformats.org/officeDocument/2006/relationships/hyperlink" Target="mailto:Vinny.Davies@Glasgow.ac.u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Gilbert Scott Building">
            <a:extLst>
              <a:ext uri="{FF2B5EF4-FFF2-40B4-BE49-F238E27FC236}">
                <a16:creationId xmlns:a16="http://schemas.microsoft.com/office/drawing/2014/main" id="{FF1A23DB-72C1-9274-CD20-393ED616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9887" y="1711716"/>
            <a:ext cx="7928482" cy="11838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noProof="0" dirty="0">
                <a:solidFill>
                  <a:schemeClr val="tx1"/>
                </a:solidFill>
              </a:rPr>
              <a:t>Training the Trainers: How do we educate staff in modern technologies?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45152" y="2868708"/>
            <a:ext cx="7350923" cy="8251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noProof="0" dirty="0">
                <a:solidFill>
                  <a:schemeClr val="tx1"/>
                </a:solidFill>
              </a:rPr>
              <a:t>Dr Vinny Davies</a:t>
            </a:r>
          </a:p>
          <a:p>
            <a:pPr marL="0" indent="0">
              <a:buNone/>
            </a:pPr>
            <a:r>
              <a:rPr lang="en-GB" noProof="0" dirty="0">
                <a:solidFill>
                  <a:schemeClr val="tx1"/>
                </a:solidFill>
              </a:rPr>
              <a:t>University of Glasgow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R-Python Integration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Our accessible notes now allow switching between languages or descriptions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first used this in our Version Control course for GitHub Desktop vs command-line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can also use it for R vs Python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738677-D401-354F-B43B-7D527FE04EDB}"/>
              </a:ext>
            </a:extLst>
          </p:cNvPr>
          <p:cNvSpPr txBox="1"/>
          <p:nvPr/>
        </p:nvSpPr>
        <p:spPr>
          <a:xfrm>
            <a:off x="7918824" y="231421"/>
            <a:ext cx="4044576" cy="11695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Jack, E., Alexander, C., McArthur, D., &amp; Mair, C. (2023). Reflections on designing and delivering an online distance learning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programme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in the mathematical sciences. MSOR Connections, 21(2), 25-33.</a:t>
            </a:r>
            <a:endParaRPr kumimoji="0" lang="en-GB" sz="14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779BD-054E-63AD-9B07-B2E06B0B1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7559"/>
            <a:ext cx="12192000" cy="34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30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R-Python Integration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Our accessible notes now allow switching between languages or descriptions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first used this in our Version Control course for GitHub Desktop vs command-line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can also use it for R vs Python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738677-D401-354F-B43B-7D527FE04EDB}"/>
              </a:ext>
            </a:extLst>
          </p:cNvPr>
          <p:cNvSpPr txBox="1"/>
          <p:nvPr/>
        </p:nvSpPr>
        <p:spPr>
          <a:xfrm>
            <a:off x="7918824" y="231421"/>
            <a:ext cx="4044576" cy="11695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Jack, E., Alexander, C., McArthur, D., &amp; Mair, C. (2023). Reflections on designing and delivering an online distance learning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programme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in the mathematical sciences. MSOR Connections, 21(2), 25-33.</a:t>
            </a:r>
            <a:endParaRPr kumimoji="0" lang="en-GB" sz="14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779BD-054E-63AD-9B07-B2E06B0B1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7559"/>
            <a:ext cx="12192000" cy="341902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5C7B2C4-60AF-3E40-70AE-EDFDC634126C}"/>
              </a:ext>
            </a:extLst>
          </p:cNvPr>
          <p:cNvSpPr/>
          <p:nvPr/>
        </p:nvSpPr>
        <p:spPr>
          <a:xfrm>
            <a:off x="9998635" y="3207559"/>
            <a:ext cx="2015565" cy="59394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830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R-Python Integration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Our accessible notes now allow switching between languages or descriptions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first used this in our Version Control course for GitHub Desktop vs command-line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can also use it for R vs Python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738677-D401-354F-B43B-7D527FE04EDB}"/>
              </a:ext>
            </a:extLst>
          </p:cNvPr>
          <p:cNvSpPr txBox="1"/>
          <p:nvPr/>
        </p:nvSpPr>
        <p:spPr>
          <a:xfrm>
            <a:off x="7918824" y="231421"/>
            <a:ext cx="4044576" cy="11695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Jack, E., Alexander, C., McArthur, D., &amp; Mair, C. (2023). Reflections on designing and delivering an online distance learning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programme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in the mathematical sciences. MSOR Connections, 21(2), 25-33.</a:t>
            </a:r>
            <a:endParaRPr kumimoji="0" lang="en-GB" sz="14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779BD-054E-63AD-9B07-B2E06B0B1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7559"/>
            <a:ext cx="12192000" cy="3419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776C15-E82E-6A04-99CA-763950517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1"/>
          <a:stretch/>
        </p:blipFill>
        <p:spPr>
          <a:xfrm>
            <a:off x="-8965" y="3248392"/>
            <a:ext cx="12093389" cy="338038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5C7B2C4-60AF-3E40-70AE-EDFDC634126C}"/>
              </a:ext>
            </a:extLst>
          </p:cNvPr>
          <p:cNvSpPr/>
          <p:nvPr/>
        </p:nvSpPr>
        <p:spPr>
          <a:xfrm>
            <a:off x="9998635" y="3207559"/>
            <a:ext cx="2015565" cy="59394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223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Benefits and Problems of Multi Code Integration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Benefits – Students see the programming languages throughout the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programme</a:t>
            </a: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Problem – not many of our staff know Python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are the impacts of multi code integration?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 it force staff to learn basic Python? 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 we need to teach them?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Not in my opinion, but we need to provide them support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Drop-in sessions? PGR support?</a:t>
            </a:r>
          </a:p>
        </p:txBody>
      </p:sp>
      <p:pic>
        <p:nvPicPr>
          <p:cNvPr id="2050" name="Picture 2" descr="a python snake twisted around a giant letter R">
            <a:extLst>
              <a:ext uri="{FF2B5EF4-FFF2-40B4-BE49-F238E27FC236}">
                <a16:creationId xmlns:a16="http://schemas.microsoft.com/office/drawing/2014/main" id="{909F6F30-CDBE-5A82-D16F-B77E9E020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588" y="2994212"/>
            <a:ext cx="3460376" cy="34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362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pair of weighing scales with a robot on one end and an abacus on the other">
            <a:extLst>
              <a:ext uri="{FF2B5EF4-FFF2-40B4-BE49-F238E27FC236}">
                <a16:creationId xmlns:a16="http://schemas.microsoft.com/office/drawing/2014/main" id="{CA5E827B-6B63-E4FF-E450-CC1C330D5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411" y="1927412"/>
            <a:ext cx="3989294" cy="398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Teaching AI?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1" y="1604800"/>
            <a:ext cx="7643426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Teaching AI gives similar challenges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While their Ph.D. student might have started using it, not all staff are confident in teaching it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do we integrate with current statistics and machine learning courses?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do we teach enough staff about AI to not be reliant on a small number of staff?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Teaching staff AI seems implausible, so we are relying on them to learn via research and Ph.D. students</a:t>
            </a:r>
          </a:p>
        </p:txBody>
      </p:sp>
    </p:spTree>
    <p:extLst>
      <p:ext uri="{BB962C8B-B14F-4D97-AF65-F5344CB8AC3E}">
        <p14:creationId xmlns:p14="http://schemas.microsoft.com/office/powerpoint/2010/main" val="4007174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6A12D-8DAE-BFD5-C860-41B135270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8594992-C1D7-3F53-8383-B7A9A2AE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Teaching GenAI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659BC0-23EA-5DA4-D8CF-CA8A25AE62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do we mean by teaching GenAI?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 this context, we mean teaching people how to use tools such as ChatGPT “properly”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is “properly”?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do we do this in the context of statistics?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466CAA4C-A45B-F791-2167-837BD7355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4" b="39934"/>
          <a:stretch/>
        </p:blipFill>
        <p:spPr bwMode="auto">
          <a:xfrm>
            <a:off x="952500" y="3877072"/>
            <a:ext cx="10287000" cy="275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797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EDE66-90AB-A3E0-088D-852091AA9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E45A67C-E60D-2C05-D064-E4F31FFCF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Why should we teach GenAI?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6CBC45-F5E2-9073-0BE2-0B91A2C7034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799" y="1604800"/>
            <a:ext cx="6983491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Policy at many institutes allows the use of GenAI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12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Our students and staff are using it whether we want them to or not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11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Students will use it in jobs once they graduate. How can they use it safely and effectively if they don’t understand it?</a:t>
            </a:r>
          </a:p>
          <a:p>
            <a:pPr marL="0" indent="0">
              <a:spcAft>
                <a:spcPts val="667"/>
              </a:spcAft>
              <a:buNone/>
            </a:pPr>
            <a:endParaRPr lang="en-GB" sz="12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 you see the 2+ major issues in this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6D5BA-1943-4821-47FA-B2CD9FFC2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918" y="1604800"/>
            <a:ext cx="4562265" cy="45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02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F8E5-66C2-462C-DCB2-0F0C6262E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25D00EA-4331-EBBA-3AE1-0A4DF906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Why should we teach GenAI?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10155D-2068-0CD7-A7D6-BD071D16CDD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799" y="1604800"/>
            <a:ext cx="6983491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Policy at many institutes allows the use of GenAI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12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Our students and staff are using it whether we want them to or not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11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Students will use it in jobs once they graduate. How can they use it safely and effectively if they don’t understand it?</a:t>
            </a:r>
          </a:p>
          <a:p>
            <a:pPr marL="0" indent="0">
              <a:spcAft>
                <a:spcPts val="667"/>
              </a:spcAft>
              <a:buNone/>
            </a:pPr>
            <a:endParaRPr lang="en-GB" sz="12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 you see the 2+ major issues in this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C88C6-04A2-A3DE-4967-704CB5FF9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918" y="1604800"/>
            <a:ext cx="4562265" cy="456226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0F4672E-806E-9C08-D838-8C37A6470CA3}"/>
              </a:ext>
            </a:extLst>
          </p:cNvPr>
          <p:cNvSpPr/>
          <p:nvPr/>
        </p:nvSpPr>
        <p:spPr>
          <a:xfrm>
            <a:off x="7641125" y="1874067"/>
            <a:ext cx="3014804" cy="669957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CE4F06-5708-0D26-BB3B-B5CCCD1191A6}"/>
              </a:ext>
            </a:extLst>
          </p:cNvPr>
          <p:cNvSpPr/>
          <p:nvPr/>
        </p:nvSpPr>
        <p:spPr>
          <a:xfrm>
            <a:off x="9044412" y="2544024"/>
            <a:ext cx="1765426" cy="3051017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83767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61083-61D1-A02A-8AE7-12712280E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EFDA30-E4D6-428C-7FDA-4D150CFF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Students and GenAI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86490-492F-FEFC-48BE-6FF76D5B9D5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799" y="1604800"/>
            <a:ext cx="7562913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Currently our students are using it badly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tried to encourage its more open use this year through the traffic light system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Students don’t understand how to learn from it, nor probably do staff or industry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Students tend to just throw entire questions into their favourite tool and don’t check what comes back 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0A62A-916A-25FA-023F-2EBAB5AF4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368" y="1595369"/>
            <a:ext cx="4020493" cy="402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33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286ED-9535-D2E7-EC6F-1FF259E7F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F95B294-3333-615D-0037-54BB3D17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1601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Staff and GenAI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6C40B1-2B86-F9C0-2851-872783EF6BD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799" y="1604800"/>
            <a:ext cx="9889654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Its not just students… staff are using it badly as well…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They are using it where they shouldn’t be, and not where they maybe should be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Many just don’t understand what it is? Or how				 to use it effectively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Could it be used in a research context? UKRI 			         allows it… I know Profs who already use it to 			           write grants…</a:t>
            </a: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5055A559-C2B3-3FED-6D1C-C280B1EAB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368" y="3218688"/>
            <a:ext cx="5141976" cy="342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7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Why do we need new technologies?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Should statistics adapt to new technologies?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Should we educate students around new technologies?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about less trusted technologies, e.g., ChatGPT?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depends if they are used in practice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Industry?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Academia?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Government?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4CA99-EA21-B677-9EF1-600C3C717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33" y="3272117"/>
            <a:ext cx="5278419" cy="329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72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58B9E-C1F2-B2DA-2E67-9A2EECBBD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4E91B4-3D99-855A-2CD0-0981062DA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Are we GenAI experts?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DFBA42-8B76-9F6E-D793-DEE6C514590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8031084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Our team at the University of Glasgow are trying to help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want to design a course which can help people self-evaluate where and how they use GenAI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Are we experts? No, with the exception of Jake!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still think we can help anyways, our school certainty seems to think we know what we are doing (shows how much they know!)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A61BC3-2702-728D-7A42-E1746DF0E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330" y="125316"/>
            <a:ext cx="3078933" cy="3078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854A4B-F828-61AB-24F7-0B848F641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509" y="3429000"/>
            <a:ext cx="1456440" cy="1456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4DD3C4-3838-9D73-5518-BD29EA861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1644" y="5160476"/>
            <a:ext cx="1534959" cy="1440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C5D656-0C8E-1A31-8040-98CD76F76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341" b="17738"/>
          <a:stretch/>
        </p:blipFill>
        <p:spPr>
          <a:xfrm>
            <a:off x="10161644" y="3429000"/>
            <a:ext cx="1534959" cy="1458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9AD9C5-7F16-D33C-7441-E4815747DA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" t="14601" r="4468" b="26501"/>
          <a:stretch/>
        </p:blipFill>
        <p:spPr>
          <a:xfrm>
            <a:off x="8488545" y="5160476"/>
            <a:ext cx="1557404" cy="14406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85577C-8FBE-B76C-30F4-1C9B9BA06E1B}"/>
              </a:ext>
            </a:extLst>
          </p:cNvPr>
          <p:cNvSpPr txBox="1"/>
          <p:nvPr/>
        </p:nvSpPr>
        <p:spPr>
          <a:xfrm>
            <a:off x="8738307" y="4885440"/>
            <a:ext cx="1158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Vinny Davies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0AB2B0-5CC6-6FAB-15D6-E81D8DE56EFB}"/>
              </a:ext>
            </a:extLst>
          </p:cNvPr>
          <p:cNvSpPr txBox="1"/>
          <p:nvPr/>
        </p:nvSpPr>
        <p:spPr>
          <a:xfrm>
            <a:off x="10426573" y="4852699"/>
            <a:ext cx="1158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Jake Lever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0304F-46A5-CF81-1C12-F91A9CE96383}"/>
              </a:ext>
            </a:extLst>
          </p:cNvPr>
          <p:cNvSpPr txBox="1"/>
          <p:nvPr/>
        </p:nvSpPr>
        <p:spPr>
          <a:xfrm>
            <a:off x="8647357" y="6577111"/>
            <a:ext cx="145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Craig Alexandar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5CB8E-3960-8B94-50D1-8B29527D2D2A}"/>
              </a:ext>
            </a:extLst>
          </p:cNvPr>
          <p:cNvSpPr txBox="1"/>
          <p:nvPr/>
        </p:nvSpPr>
        <p:spPr>
          <a:xfrm>
            <a:off x="10349701" y="6577111"/>
            <a:ext cx="1158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Jenn Gaskell</a:t>
            </a:r>
          </a:p>
        </p:txBody>
      </p:sp>
    </p:spTree>
    <p:extLst>
      <p:ext uri="{BB962C8B-B14F-4D97-AF65-F5344CB8AC3E}">
        <p14:creationId xmlns:p14="http://schemas.microsoft.com/office/powerpoint/2010/main" val="3145202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8317-C858-F53A-4513-BBA20704E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433C5EF-6917-CFF6-24FD-52E99B3C6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What is our course about?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5251C6-0E2F-D6B5-E28C-E621A4BB16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7590073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</a:t>
            </a:r>
            <a:r>
              <a:rPr lang="en-GB" sz="2300" b="1" u="sng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 not </a:t>
            </a: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aim to teach the theory of Large Language Models 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or even neural networks</a:t>
            </a: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</a:t>
            </a:r>
            <a:r>
              <a:rPr lang="en-GB" sz="2300" b="1" u="sng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 not 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aim to tell people what they should and shouldn’t do with GenAI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</a:t>
            </a:r>
            <a:r>
              <a:rPr lang="en-GB" sz="2300" b="1" u="sng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aim to encourage people to self-evaluate their own use or potential use of GenAI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</a:t>
            </a:r>
            <a:r>
              <a:rPr lang="en-GB" sz="2300" b="1" u="sng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aim to give them things to think about when using GenAI in the context of Data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C41F0-8325-AC04-F844-BFFA83F8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493" y="1400646"/>
            <a:ext cx="4056707" cy="4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56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C0940-06E7-E3EF-697E-32CA907E4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E751E87-101E-750D-467E-ADE2699A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Key Themes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857B66-D8DB-409A-74BD-9511AAEA83B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course structure is based around 4 key themes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Education</a:t>
            </a:r>
            <a:r>
              <a:rPr lang="en-US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300" b="1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Understanding the strengths and weaknesses of GenAI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Development</a:t>
            </a:r>
            <a:r>
              <a:rPr lang="en-US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300" b="1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to use GenAI to learn and develop code/models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Reporting</a:t>
            </a:r>
            <a:r>
              <a:rPr lang="en-US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300" b="1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Thinking about when and where it might make sense to document what has been done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Safety </a:t>
            </a:r>
            <a:r>
              <a:rPr lang="en-US" sz="2300" b="1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Things to consider when setting guidelines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welcome any feedback or suggestions</a:t>
            </a: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480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0FFDC-091E-96F9-38DF-173B5B17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C26666-4791-7EB8-2274-7C42FD2A1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Education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BB0096-3DEC-92D8-FDF7-DECB1990570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Aim: To give the key concepts behind GenAI and how it works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does it work? – 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does an LLM “know” things? Where does it get the data from and how does it generate text?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are its limitations? – 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Covering a range of issues such as ethics, diversity, hallucinations, bias, and higher order skills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Staying Safe with GenAI – 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Topics such as critical evaluation, fact checking, limitations, and information corruption in content</a:t>
            </a: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348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C2A23-ED5D-5373-A0F8-52121F21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5D7A55-C520-1A50-3153-0D4E60CA5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3121B-C9DC-EEDF-CD10-4A617A34BAD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Aim: Make people consider how to use GenAI in an effective manner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Learning Strategy – </a:t>
            </a: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do we go about learning things using GenAI? How do we map a path from what we know to what we don’t 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Development Strategy – </a:t>
            </a: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Working out what GenAI can be used for in a project. What aspects of the project might it be helpful or unhelpful with?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Effective Usage – </a:t>
            </a: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Thinking about effective ways to communicate with GenAI tools. Avoiding effective prompting literature, just giving things to think about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996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806AA-3466-6D25-9D1D-B1BD219E0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2E7D7A7-1F74-BC97-21D4-E3DF5D1A1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Reporting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341068-48E5-7897-6D17-A1402BCB532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Aim: Make people consider how they record how they have used GenAI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Generative Process – </a:t>
            </a: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code was generated using GenAI? 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was it tested? What systems or modelling will rely on it in the future?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Regulations &amp; Reporting – 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internal or external regulations need to be considered? Has it been discussed this with a manager or supervisor?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Ethics –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Are there any ethical considerations from what you have used GenAI to do? Could someone be negatively affected by GenAI’s in build biases?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221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FCAC1-9F7C-9923-97DE-D061C5337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427626C-13BF-1BD5-A68B-9EA087738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/>
              <a:t>Safety</a:t>
            </a:r>
            <a:endParaRPr lang="en-GB" noProof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686EDD-BBD6-F616-075B-A12FD4753CF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Aim: Help organisations thing about how they govern the use of GenAI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Education –</a:t>
            </a: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What training do people need to use GenAI safely and effectively? What do people need to know?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Risks –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What are the specific risks for the relevant tasks? How can issues be compounded by overuse of GenAI?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Processes &amp; Documentation – </a:t>
            </a: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processes, document, and guidelines need to be put in place? How do you ensure these are read and adhered to?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217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D688D-AAF4-72F6-D1E1-5181BCC22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1BC806-A032-577E-0431-157483093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Worksheet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C4C34A-339F-823B-1B51-08892070EA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695452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Creating a worksheet that can be used to encourage critical thinking and evaluations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People can take their own tasks (in person) or a generic task (MOOC) and evaluate the task against our 4 key themes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Allows us to help without giving definitive solutions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Future proofs the course</a:t>
            </a: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36F34-02D4-C7C1-985E-B1474520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040" y="853217"/>
            <a:ext cx="4381880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10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B134D-E4B7-11C9-CEB5-3ADCEFCA2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6465D2-66F2-D90A-BA5C-EC368DD7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Using the course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4B2E53-EB87-8508-D2A2-AE3B9C004D5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are aiming to use the course in several different ways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12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Students – </a:t>
            </a: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Materials will be integrated into new courses designed to give students improved workplace skills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12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Staff – </a:t>
            </a: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Training will be offered within our school and beyond. Seminars can be offered to other institutes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12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Industry – 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Workshops and seminar type sessions will be available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12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MOOC – </a:t>
            </a: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have funding to create a MOOC, making the course widely available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349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e Gilbert Scott Building">
            <a:extLst>
              <a:ext uri="{FF2B5EF4-FFF2-40B4-BE49-F238E27FC236}">
                <a16:creationId xmlns:a16="http://schemas.microsoft.com/office/drawing/2014/main" id="{0A9F26CD-2426-514B-885A-BDDCCFCF9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2" y="1604799"/>
            <a:ext cx="7449277" cy="447947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 noProof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5" y="1604800"/>
            <a:ext cx="5577298" cy="6720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>
                <a:solidFill>
                  <a:schemeClr val="tx1"/>
                </a:solidFill>
              </a:rPr>
              <a:t>Thanks for Listening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3162" y="2180861"/>
            <a:ext cx="7548866" cy="39034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endParaRPr lang="en-GB" kern="0" noProof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kern="0" noProof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Let us know if you have any questions or suggestions</a:t>
            </a:r>
          </a:p>
          <a:p>
            <a:pPr marL="0" indent="0">
              <a:buNone/>
            </a:pPr>
            <a:endParaRPr lang="en-GB" kern="0" noProof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kern="0" noProof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 feel free to reach out at: </a:t>
            </a:r>
          </a:p>
          <a:p>
            <a:pPr marL="0" indent="0">
              <a:buNone/>
            </a:pPr>
            <a:r>
              <a:rPr lang="en-GB" kern="0" noProof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Vinny.Davies@Glasgow.ac.uk</a:t>
            </a:r>
            <a:r>
              <a:rPr lang="en-GB" kern="0" noProof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0" indent="0">
              <a:buNone/>
            </a:pPr>
            <a:endParaRPr lang="en-GB" kern="0" noProof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kern="0" noProof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Slides available at:</a:t>
            </a:r>
          </a:p>
          <a:p>
            <a:pPr marL="0" indent="0">
              <a:buNone/>
            </a:pPr>
            <a:r>
              <a:rPr lang="en-GB" kern="0" noProof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https://github.com/vinnydavies/presentations/2025</a:t>
            </a:r>
            <a:endParaRPr lang="en-GB" kern="0" noProof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014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Past technologies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have adapted in the past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happened to Minitab?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Glasgow switched from Minitab to R around 2010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Most universities, presumably, now teach R as the core programming language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When I did my undergraduate (Lancaster) RStudio was just being introduced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abut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tidyverse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about Machine Learning?</a:t>
            </a:r>
          </a:p>
        </p:txBody>
      </p:sp>
      <p:pic>
        <p:nvPicPr>
          <p:cNvPr id="2050" name="Picture 2" descr="Tidyverse - Wikipedia">
            <a:extLst>
              <a:ext uri="{FF2B5EF4-FFF2-40B4-BE49-F238E27FC236}">
                <a16:creationId xmlns:a16="http://schemas.microsoft.com/office/drawing/2014/main" id="{5DE30E40-A095-BD31-B8D0-A4392F2E4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437" y="242045"/>
            <a:ext cx="2927505" cy="337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C278F5-CE55-82FE-6A7E-FFFC5BA32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220" y="5253200"/>
            <a:ext cx="3753074" cy="131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96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Current &amp; Future technologies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are technologies you adding / do you want to add?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At the University of Glasgow, we are now adding: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Python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Version Control (as Craig has spoken about)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 (e.g., Deep Learning)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Generative AI (e.g., ChatGPT)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do we do about our staff not being comfortable teaching these courses?</a:t>
            </a:r>
          </a:p>
        </p:txBody>
      </p:sp>
    </p:spTree>
    <p:extLst>
      <p:ext uri="{BB962C8B-B14F-4D97-AF65-F5344CB8AC3E}">
        <p14:creationId xmlns:p14="http://schemas.microsoft.com/office/powerpoint/2010/main" val="1019274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Why upskill Staff?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Teaching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Teaching will change, so staff need to know about new technologies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Can’t just rely on a small number of staff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For students to learn effectively the technologies must appear in more courses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Student projects will also change, staff will struggle to help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Research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Research is changing like teaching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Upskilling our staff helps with research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Train better future staff (PGRs) and leaders</a:t>
            </a:r>
          </a:p>
        </p:txBody>
      </p:sp>
    </p:spTree>
    <p:extLst>
      <p:ext uri="{BB962C8B-B14F-4D97-AF65-F5344CB8AC3E}">
        <p14:creationId xmlns:p14="http://schemas.microsoft.com/office/powerpoint/2010/main" val="2053268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Skills Courses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are we doing to upskill staff? One approach is skills courses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Staff don’t have time to take long courses, e.g. existing modules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They will engage is shorter training sessions / seminars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They will learn if their Ph.D. students begin using it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contagious approach – you will learn it if others around you use it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10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contagious approach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Staff educates PGR, or PGR educates Staff.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8CB025-CF59-B9F3-206E-2206FC346419}"/>
              </a:ext>
            </a:extLst>
          </p:cNvPr>
          <p:cNvGrpSpPr/>
          <p:nvPr/>
        </p:nvGrpSpPr>
        <p:grpSpPr>
          <a:xfrm>
            <a:off x="3628464" y="1600755"/>
            <a:ext cx="4368054" cy="4967521"/>
            <a:chOff x="3628464" y="1600755"/>
            <a:chExt cx="4368054" cy="4967521"/>
          </a:xfrm>
        </p:grpSpPr>
        <p:pic>
          <p:nvPicPr>
            <p:cNvPr id="3074" name="Picture 2" descr="a student and a member of staff, with arrows point between them">
              <a:extLst>
                <a:ext uri="{FF2B5EF4-FFF2-40B4-BE49-F238E27FC236}">
                  <a16:creationId xmlns:a16="http://schemas.microsoft.com/office/drawing/2014/main" id="{FFC0B679-1CC0-3AB0-EC70-D0A91C040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464" y="2200222"/>
              <a:ext cx="4368054" cy="4368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Cartoon Arrow Png Sale Online | lasersafety.com">
              <a:extLst>
                <a:ext uri="{FF2B5EF4-FFF2-40B4-BE49-F238E27FC236}">
                  <a16:creationId xmlns:a16="http://schemas.microsoft.com/office/drawing/2014/main" id="{741BF754-CFD6-F6D9-9219-9A36C34D6D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84320">
              <a:off x="4663520" y="3733325"/>
              <a:ext cx="1645995" cy="1912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Cartoon Arrow Png Sale Online | lasersafety.com">
              <a:extLst>
                <a:ext uri="{FF2B5EF4-FFF2-40B4-BE49-F238E27FC236}">
                  <a16:creationId xmlns:a16="http://schemas.microsoft.com/office/drawing/2014/main" id="{14A910E1-CD6F-64A0-6C66-2935C8A55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97870">
              <a:off x="4897129" y="1600755"/>
              <a:ext cx="1645995" cy="1912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21092F-F07D-61B0-74B6-B4F2FB25FEC2}"/>
                </a:ext>
              </a:extLst>
            </p:cNvPr>
            <p:cNvSpPr/>
            <p:nvPr/>
          </p:nvSpPr>
          <p:spPr>
            <a:xfrm>
              <a:off x="4692673" y="2962475"/>
              <a:ext cx="1783976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200" b="1" i="0" u="none" strike="noStrike" kern="1200" cap="none" spc="0" normalizeH="0" baseline="0" noProof="0" dirty="0">
                  <a:ln w="12700">
                    <a:solidFill>
                      <a:srgbClr val="CF1C20">
                        <a:lumMod val="50000"/>
                      </a:srgbClr>
                    </a:solidFill>
                    <a:prstDash val="solid"/>
                  </a:ln>
                  <a:pattFill prst="narHorz">
                    <a:fgClr>
                      <a:srgbClr val="CF1C20"/>
                    </a:fgClr>
                    <a:bgClr>
                      <a:srgbClr val="CF1C20">
                        <a:lumMod val="40000"/>
                        <a:lumOff val="60000"/>
                      </a:srgbClr>
                    </a:bgClr>
                  </a:pattFill>
                  <a:effectLst>
                    <a:innerShdw blurRad="177800">
                      <a:srgbClr val="CF1C20">
                        <a:lumMod val="50000"/>
                      </a:srgbClr>
                    </a:inn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9534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contagious approach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Staff educates PGR, or PGR educates Staff. A network where everyone learns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8CB025-CF59-B9F3-206E-2206FC346419}"/>
              </a:ext>
            </a:extLst>
          </p:cNvPr>
          <p:cNvGrpSpPr/>
          <p:nvPr/>
        </p:nvGrpSpPr>
        <p:grpSpPr>
          <a:xfrm>
            <a:off x="786652" y="1604800"/>
            <a:ext cx="4368054" cy="4967521"/>
            <a:chOff x="3628464" y="1600755"/>
            <a:chExt cx="4368054" cy="4967521"/>
          </a:xfrm>
        </p:grpSpPr>
        <p:pic>
          <p:nvPicPr>
            <p:cNvPr id="3074" name="Picture 2" descr="a student and a member of staff, with arrows point between them">
              <a:extLst>
                <a:ext uri="{FF2B5EF4-FFF2-40B4-BE49-F238E27FC236}">
                  <a16:creationId xmlns:a16="http://schemas.microsoft.com/office/drawing/2014/main" id="{FFC0B679-1CC0-3AB0-EC70-D0A91C040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464" y="2200222"/>
              <a:ext cx="4368054" cy="4368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Cartoon Arrow Png Sale Online | lasersafety.com">
              <a:extLst>
                <a:ext uri="{FF2B5EF4-FFF2-40B4-BE49-F238E27FC236}">
                  <a16:creationId xmlns:a16="http://schemas.microsoft.com/office/drawing/2014/main" id="{741BF754-CFD6-F6D9-9219-9A36C34D6D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84320">
              <a:off x="4663520" y="3733325"/>
              <a:ext cx="1645995" cy="1912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Cartoon Arrow Png Sale Online | lasersafety.com">
              <a:extLst>
                <a:ext uri="{FF2B5EF4-FFF2-40B4-BE49-F238E27FC236}">
                  <a16:creationId xmlns:a16="http://schemas.microsoft.com/office/drawing/2014/main" id="{14A910E1-CD6F-64A0-6C66-2935C8A55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97870">
              <a:off x="4897129" y="1600755"/>
              <a:ext cx="1645995" cy="1912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21092F-F07D-61B0-74B6-B4F2FB25FEC2}"/>
                </a:ext>
              </a:extLst>
            </p:cNvPr>
            <p:cNvSpPr/>
            <p:nvPr/>
          </p:nvSpPr>
          <p:spPr>
            <a:xfrm>
              <a:off x="4692673" y="2962475"/>
              <a:ext cx="1783976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200" b="1" i="0" u="none" strike="noStrike" kern="1200" cap="none" spc="0" normalizeH="0" baseline="0" noProof="0" dirty="0">
                  <a:ln w="12700">
                    <a:solidFill>
                      <a:srgbClr val="CF1C20">
                        <a:lumMod val="50000"/>
                      </a:srgbClr>
                    </a:solidFill>
                    <a:prstDash val="solid"/>
                  </a:ln>
                  <a:pattFill prst="narHorz">
                    <a:fgClr>
                      <a:srgbClr val="CF1C20"/>
                    </a:fgClr>
                    <a:bgClr>
                      <a:srgbClr val="CF1C20">
                        <a:lumMod val="40000"/>
                        <a:lumOff val="60000"/>
                      </a:srgbClr>
                    </a:bgClr>
                  </a:pattFill>
                  <a:effectLst>
                    <a:innerShdw blurRad="177800">
                      <a:srgbClr val="CF1C20">
                        <a:lumMod val="50000"/>
                      </a:srgbClr>
                    </a:inn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OR</a:t>
              </a:r>
            </a:p>
          </p:txBody>
        </p:sp>
      </p:grpSp>
      <p:pic>
        <p:nvPicPr>
          <p:cNvPr id="2050" name="Picture 2" descr="What is Social Network Analysis? - Healthy Ageing through Innovation in  Rural Europe">
            <a:extLst>
              <a:ext uri="{FF2B5EF4-FFF2-40B4-BE49-F238E27FC236}">
                <a16:creationId xmlns:a16="http://schemas.microsoft.com/office/drawing/2014/main" id="{76CE3B7A-59A3-FB52-14EA-7207E0D80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454" y="2459481"/>
            <a:ext cx="51435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ategory:Arrow symbols - Wikimedia Commons">
            <a:extLst>
              <a:ext uri="{FF2B5EF4-FFF2-40B4-BE49-F238E27FC236}">
                <a16:creationId xmlns:a16="http://schemas.microsoft.com/office/drawing/2014/main" id="{2D332EBF-E5EF-0B64-C16B-6492ABDCC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75" y="3435974"/>
            <a:ext cx="2610266" cy="146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703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Multi Code Integration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For students to properly learn new technologies, they must be integrated into multiple courses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2" descr="a python snake twisted around a giant letter R">
            <a:extLst>
              <a:ext uri="{FF2B5EF4-FFF2-40B4-BE49-F238E27FC236}">
                <a16:creationId xmlns:a16="http://schemas.microsoft.com/office/drawing/2014/main" id="{F9573649-5ABA-6742-C931-C015E8B1F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412" y="2886635"/>
            <a:ext cx="3460376" cy="34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875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Words>1850</Words>
  <Application>Microsoft Office PowerPoint</Application>
  <PresentationFormat>Widescreen</PresentationFormat>
  <Paragraphs>246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Training the Trainers: How do we educate staff in modern technologies?</vt:lpstr>
      <vt:lpstr>Why do we need new technologies?</vt:lpstr>
      <vt:lpstr>Past technologies</vt:lpstr>
      <vt:lpstr>Current &amp; Future technologies</vt:lpstr>
      <vt:lpstr>Why upskill Staff?</vt:lpstr>
      <vt:lpstr>Skills Courses</vt:lpstr>
      <vt:lpstr>A contagious approach</vt:lpstr>
      <vt:lpstr>A contagious approach</vt:lpstr>
      <vt:lpstr>Multi Code Integration</vt:lpstr>
      <vt:lpstr>R-Python Integration</vt:lpstr>
      <vt:lpstr>R-Python Integration</vt:lpstr>
      <vt:lpstr>R-Python Integration</vt:lpstr>
      <vt:lpstr>Benefits and Problems of Multi Code Integration</vt:lpstr>
      <vt:lpstr>Teaching AI?</vt:lpstr>
      <vt:lpstr>Teaching GenAI</vt:lpstr>
      <vt:lpstr>Why should we teach GenAI?</vt:lpstr>
      <vt:lpstr>Why should we teach GenAI?</vt:lpstr>
      <vt:lpstr>Students and GenAI</vt:lpstr>
      <vt:lpstr>Staff and GenAI</vt:lpstr>
      <vt:lpstr>Are we GenAI experts?</vt:lpstr>
      <vt:lpstr>What is our course about?</vt:lpstr>
      <vt:lpstr>Key Themes</vt:lpstr>
      <vt:lpstr>Education</vt:lpstr>
      <vt:lpstr>Development</vt:lpstr>
      <vt:lpstr>Reporting</vt:lpstr>
      <vt:lpstr>Safety</vt:lpstr>
      <vt:lpstr>Worksheet</vt:lpstr>
      <vt:lpstr>Using the course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Howard</dc:creator>
  <cp:lastModifiedBy>Vinny Davies</cp:lastModifiedBy>
  <cp:revision>2</cp:revision>
  <dcterms:created xsi:type="dcterms:W3CDTF">2021-01-06T14:22:07Z</dcterms:created>
  <dcterms:modified xsi:type="dcterms:W3CDTF">2025-10-06T08:18:23Z</dcterms:modified>
</cp:coreProperties>
</file>